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4" r:id="rId6"/>
    <p:sldId id="262" r:id="rId7"/>
    <p:sldId id="265" r:id="rId8"/>
    <p:sldId id="266" r:id="rId9"/>
    <p:sldId id="263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6"/>
    <p:restoredTop sz="94663"/>
  </p:normalViewPr>
  <p:slideViewPr>
    <p:cSldViewPr snapToGrid="0" snapToObjects="1">
      <p:cViewPr varScale="1">
        <p:scale>
          <a:sx n="99" d="100"/>
          <a:sy n="99" d="100"/>
        </p:scale>
        <p:origin x="6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B3C-A914-4740-93A8-9282474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D229B-E9FF-4740-BB85-5B0437D67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945EB-5A94-D14F-95F6-47E65915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79790-0735-8448-8CCF-965D1DC1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55551-A1C7-F744-8281-A8AA05A5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EBE8-8AB0-0B47-9A65-DCAD1EB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09A5B-C43A-6049-80DF-901F88A49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B7AB-EDD2-FE4C-8CE3-206AEEC4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AF18C-0BDD-8B44-A5EF-E7E77C5F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D4F1-6430-CC4E-8E78-3227D49A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9FE671-2FC3-7740-B8F4-97B66E739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B747D-8A9B-464C-9B00-74916980A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58C26-CB1D-6C4C-A820-D862A11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AF0F-3359-0546-8C39-EC5A1BF5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12D67-9F92-694C-8003-8627E96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5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BBB8-C641-1B4C-9DA6-B14138F2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4F0A6-F8CB-FF47-AC4F-9D45A14A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7AB7D-22F5-6D48-AB6E-C40B0CF3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AE9E7-7233-8D4B-96F9-96045E7A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E6AC3-72DB-E543-9C0E-059D655A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EBA1-FDCC-2E41-B801-9149E54F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EA2DA-172C-5B4C-96AC-0BB0FC24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AC1E-D071-3243-85D2-7F91BD7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8329-F8BF-AF43-B4D8-7E902E14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0772C-8908-F04F-A4C1-42362CE1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E1A0-7551-8E48-A118-D8B7AD9B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F956C-614D-824B-A5ED-E265B7A12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7A332-E903-A649-A6F3-5C95EB6FB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B7FAF-C088-1D46-A223-1E2C0CC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62F85-229C-2440-8155-1E40F88E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EF626-B523-3C47-BE5A-7AA05968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E70F-988B-4C4C-BCEB-533C763B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BF99F-C7D6-2A48-80D0-5E00CFCC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9A6E8-3EB1-E644-8EE7-441D53AD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85C3E-E421-F44B-B16C-F7D3A6113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70BD4-D4D2-3D4D-900F-04F7AA50F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223E2-67AE-FA4E-AD4E-9604A418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F10A2-B379-744E-93B0-96EB8C50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0A762-E154-FE4F-BFE2-B7A83CE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55AC-2DBD-EE4A-8DDC-10FF7390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71502-51B8-8C43-9297-8812400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2851-72B4-AD4A-80E7-FDA9B2AA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3021D-F762-F548-91CC-6D272B70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FFC5F-BCE7-7147-B4E2-0B0A45E4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D1FC8-70F7-034E-AC09-AEA5073C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7CF15-91C9-8B40-8AD2-4FB288C0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F455-E4AF-8343-B974-1839D169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B3B4-A4C2-8F49-B360-74086E4F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3048B-5A4C-CE44-AB85-6B5DDA883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B4F9F-619A-5945-8A9C-5F9988A4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8D0F5-83F8-D241-9764-BB1F34E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4A89A-5798-3F4F-B7D2-8B1E7E9E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A34E-DCEC-9147-97AD-D9C96B4A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6E3F8-F3A3-9F45-92BF-48243BB7C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22981-3BB1-4648-A915-701B552FB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0FCF8-BCF7-624D-90CF-881D3818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D4B5-71FD-A446-91F8-4BF8BD1E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AF525-C279-8947-BDEE-7027AD94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20CE7-BD00-6244-999B-C45898B0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523C6-B849-5945-8C1D-74BBF6209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90CFB-BA1D-3C46-AE38-66F0A5BC1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72DBB-0ED8-F443-8034-5D5B0E0E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2EA9B-3772-1141-8CE2-6434E342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6518" y="280393"/>
            <a:ext cx="1121749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>
                <a:solidFill>
                  <a:srgbClr val="50B400"/>
                </a:solidFill>
                <a:latin typeface="+mj-lt"/>
              </a:rPr>
              <a:t>Midterm Presentation</a:t>
            </a:r>
          </a:p>
          <a:p>
            <a:pPr>
              <a:spcAft>
                <a:spcPts val="1200"/>
              </a:spcAft>
            </a:pPr>
            <a:r>
              <a:rPr lang="en-US" sz="3200" b="1" dirty="0">
                <a:latin typeface="+mj-lt"/>
              </a:rPr>
              <a:t>Project Conceptualization </a:t>
            </a:r>
            <a:endParaRPr lang="en-US" sz="4000" b="1" dirty="0">
              <a:latin typeface="+mj-lt"/>
            </a:endParaRPr>
          </a:p>
          <a:p>
            <a:pPr>
              <a:spcAft>
                <a:spcPts val="1200"/>
              </a:spcAft>
            </a:pPr>
            <a:br>
              <a:rPr lang="en-US" sz="2800" b="1" dirty="0">
                <a:latin typeface="+mj-lt"/>
              </a:rPr>
            </a:br>
            <a:endParaRPr lang="en-US" sz="2800" b="1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+mj-lt"/>
              </a:rPr>
              <a:t>Project Title:  </a:t>
            </a:r>
            <a:r>
              <a:rPr lang="en-US" sz="2400" dirty="0">
                <a:highlight>
                  <a:srgbClr val="FFFF00"/>
                </a:highlight>
                <a:latin typeface="+mj-lt"/>
              </a:rPr>
              <a:t>Developing an AR Tool for Phobia treatment </a:t>
            </a:r>
          </a:p>
          <a:p>
            <a:r>
              <a:rPr lang="en-US" sz="2400" b="1" dirty="0">
                <a:latin typeface="+mj-lt"/>
              </a:rPr>
              <a:t>Group: </a:t>
            </a:r>
            <a:r>
              <a:rPr lang="en-US" sz="2400" dirty="0">
                <a:highlight>
                  <a:srgbClr val="FFFF00"/>
                </a:highlight>
                <a:latin typeface="+mj-lt"/>
              </a:rPr>
              <a:t>Alice &amp; Bob</a:t>
            </a:r>
          </a:p>
          <a:p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Practical assignment goal: </a:t>
            </a:r>
            <a:r>
              <a:rPr lang="en-US" sz="2400" dirty="0">
                <a:latin typeface="+mj-lt"/>
              </a:rPr>
              <a:t>Development of a MR application using a human-centered approach, specific devices and libraries. </a:t>
            </a:r>
          </a:p>
          <a:p>
            <a:endParaRPr lang="en-US" sz="28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latin typeface="+mj-lt"/>
              </a:rPr>
              <a:t>RVA</a:t>
            </a:r>
            <a:endParaRPr lang="en-US" sz="14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94E2F3-B583-BA48-A4B7-4B4E701F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56" y="334799"/>
            <a:ext cx="3169861" cy="6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10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6"/>
            <a:ext cx="6523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Specify the next steps of the </a:t>
            </a:r>
            <a:r>
              <a:rPr lang="en-US" sz="2000" dirty="0" err="1">
                <a:latin typeface="+mj-lt"/>
              </a:rPr>
              <a:t>Iteractive</a:t>
            </a:r>
            <a:r>
              <a:rPr lang="en-US" sz="2000" dirty="0">
                <a:latin typeface="+mj-lt"/>
              </a:rPr>
              <a:t> design process.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44B9AE5E-5660-944E-8DC4-F618F1399490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2019-2020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05A5A2-8BBB-154E-95C9-CE8DFEE8E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67" t="10683" r="17083" b="1283"/>
          <a:stretch/>
        </p:blipFill>
        <p:spPr>
          <a:xfrm>
            <a:off x="7315200" y="1269582"/>
            <a:ext cx="4378817" cy="4421518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Next Steps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1A604FF6-4CA6-8A44-A73A-30B622FC0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46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0444A69-BE00-3241-983C-B54ED0DD8D1E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Introduction</a:t>
            </a: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5230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Brief contextualization / motivation.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Why this project?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Relation to other courses?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Personal Interest? Elaborate.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….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2019-2020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691C457-C628-2749-9A63-2C7FDE4A7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08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97970"/>
            <a:ext cx="65230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the scope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is the overall vision?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is trying to be achieved?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Why is it being done?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2019-2020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4DEF7-27DB-474D-A352-1DC56F19D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78" y="654029"/>
            <a:ext cx="4699000" cy="381000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F10D1294-3C05-8D4B-A0C2-F7E3CC74DC0D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Vision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ACDFB604-685B-834B-A30C-B6FD20A10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35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97972"/>
            <a:ext cx="6523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high-level goals.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are the expected outcomes?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are the benefits?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2019-2020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8E39A3-25F3-564A-86DB-E6AB9225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8" r="26337"/>
          <a:stretch/>
        </p:blipFill>
        <p:spPr>
          <a:xfrm>
            <a:off x="8979574" y="570771"/>
            <a:ext cx="2714443" cy="3201987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9FD51810-9772-5648-B7D2-55A94A12203C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Objectives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0B9A3B4-9ADE-9940-ADDC-9ECF091DC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42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6"/>
            <a:ext cx="7308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1 or 2 personas.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models of the people who will be using the MR solutions.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2019-2020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A56299-6EE6-7F41-948F-884B3199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987" y="1433281"/>
            <a:ext cx="3175000" cy="152400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Personas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8736646C-38E8-5E47-A075-5FCAA762E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691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85947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1 or 2 User Stories.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short concepts or descriptions of features users would like to see.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Should not to go into too much detail.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Should be written from the user’s point of view.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2019-2020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User Stories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368252F-A924-3E48-9F46-357A553A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5230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1 or 2 storyboards.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early visual forms of an experience. </a:t>
            </a: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2019-2020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DB5648E-1FCF-D342-8E8B-C78DD3FDF0C1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Storyboards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FDDD7C9-C2B3-9545-AE96-F16ECCBD6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8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85213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a set of requirements (quality, functional, …) based on the objectives and personas: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rgbClr val="50B400"/>
                </a:solidFill>
                <a:effectLst/>
                <a:latin typeface="+mj-lt"/>
              </a:rPr>
              <a:t>Quality requirements </a:t>
            </a:r>
            <a:r>
              <a:rPr lang="en-US" sz="2000" dirty="0">
                <a:effectLst/>
                <a:latin typeface="+mj-lt"/>
              </a:rPr>
              <a:t>- define the overall qualities or attributes of a solution.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rgbClr val="50B400"/>
                </a:solidFill>
                <a:effectLst/>
                <a:latin typeface="+mj-lt"/>
              </a:rPr>
              <a:t>Functional Requirements </a:t>
            </a:r>
            <a:r>
              <a:rPr lang="en-US" sz="2000" dirty="0">
                <a:effectLst/>
                <a:latin typeface="+mj-lt"/>
              </a:rPr>
              <a:t>-  specify what some part of the system does or what the user can do and includes a set of inputs, behaviors, and outputs.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2019-2020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E50DD-70CF-EF4A-9EEF-504AE5F9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5" r="21898"/>
          <a:stretch/>
        </p:blipFill>
        <p:spPr>
          <a:xfrm>
            <a:off x="9372604" y="1212429"/>
            <a:ext cx="2507932" cy="3216685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Requirements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2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9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523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Identify topics that might affect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Specify the greatest challenges.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2019-2020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BF51C8-3461-9848-83B2-359B5540E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75" r="29450"/>
          <a:stretch/>
        </p:blipFill>
        <p:spPr>
          <a:xfrm>
            <a:off x="8515350" y="1269581"/>
            <a:ext cx="3178667" cy="4467103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Constrains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028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361</Words>
  <Application>Microsoft Office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Marques</dc:creator>
  <cp:lastModifiedBy>Paulo Dias</cp:lastModifiedBy>
  <cp:revision>13</cp:revision>
  <dcterms:created xsi:type="dcterms:W3CDTF">2019-11-05T20:34:05Z</dcterms:created>
  <dcterms:modified xsi:type="dcterms:W3CDTF">2020-10-20T10:30:26Z</dcterms:modified>
</cp:coreProperties>
</file>